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5"/>
  </p:notesMasterIdLst>
  <p:sldIdLst>
    <p:sldId id="402" r:id="rId2"/>
    <p:sldId id="456" r:id="rId3"/>
    <p:sldId id="439" r:id="rId4"/>
    <p:sldId id="463" r:id="rId5"/>
    <p:sldId id="464" r:id="rId6"/>
    <p:sldId id="466" r:id="rId7"/>
    <p:sldId id="428" r:id="rId8"/>
    <p:sldId id="467" r:id="rId9"/>
    <p:sldId id="447" r:id="rId10"/>
    <p:sldId id="448" r:id="rId11"/>
    <p:sldId id="465" r:id="rId12"/>
    <p:sldId id="468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організовує</a:t>
            </a:r>
            <a:r>
              <a:rPr lang="ru-RU" dirty="0" smtClean="0"/>
              <a:t> </a:t>
            </a:r>
            <a:r>
              <a:rPr lang="ru-RU" dirty="0" err="1" smtClean="0"/>
              <a:t>професійне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професійну</a:t>
            </a:r>
            <a:r>
              <a:rPr lang="ru-RU" dirty="0" smtClean="0"/>
              <a:t> </a:t>
            </a:r>
            <a:r>
              <a:rPr lang="ru-RU" dirty="0" err="1" smtClean="0"/>
              <a:t>підготовку</a:t>
            </a:r>
            <a:r>
              <a:rPr lang="ru-RU" dirty="0" smtClean="0"/>
              <a:t>, </a:t>
            </a:r>
            <a:r>
              <a:rPr lang="ru-RU" dirty="0" err="1" smtClean="0"/>
              <a:t>стажування</a:t>
            </a:r>
            <a:r>
              <a:rPr lang="ru-RU" dirty="0" smtClean="0"/>
              <a:t> та </a:t>
            </a:r>
            <a:r>
              <a:rPr lang="ru-RU" dirty="0" err="1" smtClean="0"/>
              <a:t>атестування</a:t>
            </a:r>
            <a:r>
              <a:rPr lang="ru-RU" dirty="0" smtClean="0"/>
              <a:t> </a:t>
            </a:r>
            <a:r>
              <a:rPr lang="ru-RU" dirty="0" err="1" smtClean="0"/>
              <a:t>співробітників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4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889-1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sj.gov.ua/images/news/lviv/2021/august/3/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65722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sj.gov.ua/images/news/kiev/2021/august/19/IMG-4a6152f0a283a3e7c7746e65dbbb690e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92" y="3134148"/>
            <a:ext cx="6104706" cy="237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азурок\Desktop\6 сві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2795188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вересня 2021 року Національна школа суддів України провела апробацію онлайн–тренінгу для співробітників Територіального управління Служби судової охорони в м. Києві та Київській області “Професійна етика працівників служби судової охорони”.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 команда, до якої увійшли судді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Дудар, Олена Панченко,  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працівниці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Олена </a:t>
            </a:r>
            <a:r>
              <a:rPr lang="uk-UA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Мілієнко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Тамара Закревська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Діана </a:t>
            </a:r>
            <a:r>
              <a:rPr lang="uk-UA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тимчасовий виконувач обов’язків  начальника служби з професійної підготовки та підвищення кваліфікації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Лютий,  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 презентували матеріали 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тренінгу.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Радник із питань верховенства права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Консультативної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місії Європейського Союзу в Україні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Маркус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Ролофс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міжнародний експерт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Європейського Союзу “Підтримка реформ з верховенства права в Україні (ПРАВО-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JUSTICE)”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Кейс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Верхаарен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поділилися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передовими стандартами поведінкових правил співробітників європейських служб охорони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судів.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51520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Апробація тренінгу</a:t>
            </a:r>
            <a:endParaRPr lang="uk-U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97152"/>
            <a:ext cx="4565455" cy="19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1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21602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76872"/>
            <a:ext cx="5256584" cy="4512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04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990610"/>
            <a:ext cx="50760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 управління                         Служби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місті Києві та Київській області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етика працівників 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Київ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11 листопада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067944" y="810870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принципів етики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18963"/>
            <a:ext cx="2586317" cy="386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" y="3789039"/>
            <a:ext cx="4825434" cy="27143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88" y="3716919"/>
            <a:ext cx="4139952" cy="275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обраних на адміністративні посади в судах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з метою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для підвищення кваліфікації суддів, які тимчасово відсторонені від здійснення правосуддя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та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працівників Служби судової охорони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підвищення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їхньої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                  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(доповнено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із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№1417-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від 27.04.2021, який набрав чинності 23.05.2021)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1"/>
            <a:ext cx="8291512" cy="720081"/>
          </a:xfrm>
        </p:spPr>
        <p:txBody>
          <a:bodyPr/>
          <a:lstStyle/>
          <a:p>
            <a:pPr>
              <a:defRPr/>
            </a:pP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052736"/>
            <a:ext cx="814705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співробітниками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Державною судовою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адміністрацією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форм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варіативності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тематики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міждисциплінарних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міжвідомчих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нових форм навчання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тренерів (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викладачів)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2021–2025 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229600" cy="504056"/>
          </a:xfrm>
        </p:spPr>
        <p:txBody>
          <a:bodyPr/>
          <a:lstStyle/>
          <a:p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5" y="3908118"/>
            <a:ext cx="4570976" cy="294370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23831" y="3636544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53592" y="980728"/>
            <a:ext cx="4390408" cy="165618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" y="749321"/>
            <a:ext cx="4623218" cy="2493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://nsj.gov.ua/images/news/harkiv/2021/july/6/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888432" cy="21865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71" y="4841295"/>
            <a:ext cx="2010532" cy="201053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516216" y="5399024"/>
            <a:ext cx="2736304" cy="691395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4581128"/>
            <a:ext cx="8229600" cy="20162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Комплексній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закріплено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загальноприйняті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до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у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Національній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та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uk-UA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5496" y="1827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комплексом знань, умінь і 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63" y="692696"/>
            <a:ext cx="7200800" cy="36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980" y="693509"/>
            <a:ext cx="8787019" cy="5975851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етика працівників 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взяли судді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</a:t>
            </a:r>
            <a:r>
              <a:rPr lang="ru-RU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</a:t>
            </a:r>
            <a:r>
              <a:rPr lang="ru-RU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Панченко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Сергій П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ятак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Віталій Лютий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Мілієнко 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Хавлюк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75537" y="4717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  <p:pic>
        <p:nvPicPr>
          <p:cNvPr id="3074" name="Picture 2" descr="http://nsj.gov.ua/images/news/kiev/2021/september/2/_viber_2021-09-02_13-49-32-5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547914" cy="35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10277</TotalTime>
  <Words>640</Words>
  <Application>Microsoft Office PowerPoint</Application>
  <PresentationFormat>Екран (4:3)</PresentationFormat>
  <Paragraphs>78</Paragraphs>
  <Slides>13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Правовий статус працівників Служби судової охорони </vt:lpstr>
      <vt:lpstr>Презентація PowerPoint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595</cp:revision>
  <dcterms:created xsi:type="dcterms:W3CDTF">2016-09-21T20:12:43Z</dcterms:created>
  <dcterms:modified xsi:type="dcterms:W3CDTF">2021-11-11T13:41:23Z</dcterms:modified>
</cp:coreProperties>
</file>