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0"/>
  </p:notesMasterIdLst>
  <p:sldIdLst>
    <p:sldId id="402" r:id="rId2"/>
    <p:sldId id="462" r:id="rId3"/>
    <p:sldId id="467" r:id="rId4"/>
    <p:sldId id="465" r:id="rId5"/>
    <p:sldId id="470" r:id="rId6"/>
    <p:sldId id="463" r:id="rId7"/>
    <p:sldId id="469" r:id="rId8"/>
    <p:sldId id="280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00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9687" y="3212976"/>
            <a:ext cx="5040559" cy="309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endParaRPr lang="uk-UA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суддів </a:t>
            </a:r>
          </a:p>
          <a:p>
            <a:pPr algn="ctr"/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ісцевих господарських  судів</a:t>
            </a:r>
          </a:p>
          <a:p>
            <a:pPr algn="ctr">
              <a:defRPr/>
            </a:pPr>
            <a:endParaRPr 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– 19 листопада 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049688" y="569524"/>
            <a:ext cx="499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рактична </a:t>
            </a:r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спрямованість суддівської освіти</a:t>
            </a:r>
            <a:endParaRPr lang="ru-RU" sz="2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46" y="2996952"/>
            <a:ext cx="2268171" cy="3835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60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uk-UA" sz="3200" dirty="0"/>
              <a:t/>
            </a:r>
            <a:br>
              <a:rPr lang="uk-UA" sz="3200" dirty="0"/>
            </a:br>
            <a:r>
              <a:rPr lang="ru-RU" sz="3200" dirty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СУДДІВСЬКА ОСВІТА </a:t>
            </a:r>
            <a:r>
              <a:rPr lang="ru-RU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  <a:br>
              <a:rPr lang="ru-RU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2021–2025 РОКИ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0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31828"/>
            <a:ext cx="8229600" cy="3941388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суддівської освіти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набувають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випереджального безперервного характеру, гнучко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реагують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процеси, що відбуваються в Україні та світі. </a:t>
            </a:r>
          </a:p>
          <a:p>
            <a:pPr marL="0" indent="0" algn="just">
              <a:buNone/>
            </a:pP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суддівської освіти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адекватно відповідає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 суспільним викликам, а також інтеграційним і глобалізаційним процесам,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належну підготовку суддів для підтримання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їхньої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 (знань, умінь і навичок) залежно від досвіду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роботи,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спеціалізації суду, а також з урахуванням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потреб. 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085184"/>
            <a:ext cx="2843808" cy="1706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84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86891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новітніх форм і 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uk-UA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825" y="692696"/>
            <a:ext cx="8229600" cy="2592288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варіативності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тематики занять, зокрема, </a:t>
            </a:r>
          </a:p>
          <a:p>
            <a:pPr marL="0" indent="0" algn="ctr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міждисциплінарних 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міжвідомчих практик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 форм </a:t>
            </a:r>
            <a:endParaRPr lang="uk-UA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заохочення 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більш широке використання 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онлайн–занять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стандартизованих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 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методичних рекомендацій для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семінарів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3808869"/>
            <a:ext cx="4932040" cy="285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08869"/>
            <a:ext cx="4032448" cy="2839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560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378" y="116632"/>
            <a:ext cx="8229600" cy="432048"/>
          </a:xfrm>
        </p:spPr>
        <p:txBody>
          <a:bodyPr/>
          <a:lstStyle/>
          <a:p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Теми господарської юрисдикції</a:t>
            </a:r>
            <a:r>
              <a:rPr lang="uk-UA" sz="3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967" y="787599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обтяжень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судового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 у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суді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інстанції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участь прокурора</a:t>
            </a: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спори 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фермерів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Кодексу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процедур </a:t>
            </a:r>
            <a:r>
              <a:rPr lang="ru-RU" sz="2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банкрутства</a:t>
            </a:r>
            <a:endParaRPr lang="ru-RU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практика 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сфері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пов’язаних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захистом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на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інтелектуальної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endParaRPr lang="ru-RU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algn="just"/>
            <a:r>
              <a:rPr lang="ru-RU" sz="2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спорів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практика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Доповідачі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 Верховного Суду </a:t>
            </a:r>
          </a:p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Юрій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Чумак,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Тетяна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Дроботова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Віталій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Уркевич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Банасько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Кандидати наук 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Лілія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Грабован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Володимир </a:t>
            </a:r>
            <a:r>
              <a:rPr lang="uk-UA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Гевко</a:t>
            </a:r>
            <a:endParaRPr lang="uk-UA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40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739" y="116632"/>
            <a:ext cx="8229600" cy="432048"/>
          </a:xfrm>
        </p:spPr>
        <p:txBody>
          <a:bodyPr/>
          <a:lstStyle/>
          <a:p>
            <a:r>
              <a:rPr lang="uk-UA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Онлайн–тренінги</a:t>
            </a:r>
            <a:endParaRPr lang="uk-UA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739" y="626095"/>
            <a:ext cx="8229600" cy="2852475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endParaRPr lang="uk-UA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2020 року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школа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провела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апробацію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тренерської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ввійшли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2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Банасько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Гевко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Людмила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Білецька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Ірина</a:t>
            </a:r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Голенко,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Тетяна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Гребенюк, Роман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Міліціанов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Діна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Огороднік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Олена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Фонова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Олена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Малєєва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84984"/>
            <a:ext cx="4547997" cy="3410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4" y="3645024"/>
            <a:ext cx="4355976" cy="2443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209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62" y="692696"/>
            <a:ext cx="82296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судами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ілка вниз 7"/>
          <p:cNvSpPr/>
          <p:nvPr/>
        </p:nvSpPr>
        <p:spPr>
          <a:xfrm>
            <a:off x="3203848" y="74328"/>
            <a:ext cx="2520280" cy="69037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>
            <a:off x="5138571" y="1628800"/>
            <a:ext cx="39844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ході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онлайнового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засідання, яким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модерував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</a:t>
            </a:r>
            <a:r>
              <a:rPr lang="uk-UA" sz="1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Потильчак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обговорено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 питання судової практики, які виникають із кредитних правовідносин. </a:t>
            </a:r>
            <a:r>
              <a:rPr lang="uk-UA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1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Гевко</a:t>
            </a:r>
            <a:r>
              <a:rPr lang="uk-UA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uk-UA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Олена </a:t>
            </a:r>
            <a:r>
              <a:rPr lang="uk-UA" sz="1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Малєєва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презентували підготовлені матеріали “Характерні ознаки кредитних спорів, юрисдикція. Укладення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кредитних договорів”. </a:t>
            </a:r>
            <a:r>
              <a:rPr lang="uk-UA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 </a:t>
            </a:r>
            <a:r>
              <a:rPr lang="uk-UA" sz="1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Міліціанов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презентував матеріали “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Спори,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зміною, припиненням і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визнанням недійсними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кредитних договорів”. </a:t>
            </a:r>
            <a:r>
              <a:rPr lang="uk-UA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Олена Фонова</a:t>
            </a:r>
            <a:r>
              <a:rPr lang="uk-UA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uk-UA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Тетяна Гребенюк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презентували підготовлені матеріали “Забезпечення виконання кредитних договорів: застава, іпотека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207342" y="5805264"/>
            <a:ext cx="87994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Підготовлені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враховують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Верховного Суду </a:t>
            </a:r>
            <a:r>
              <a:rPr lang="ru-RU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вирішенні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актуальних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кредитних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господарському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судочинстві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тому </a:t>
            </a:r>
            <a:r>
              <a:rPr lang="ru-RU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</a:t>
            </a:r>
            <a:r>
              <a:rPr lang="ru-RU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корисними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суддям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9" y="2132568"/>
            <a:ext cx="495062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0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altLang="uk-UA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Бажаю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altLang="uk-UA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успішних занять!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11214</TotalTime>
  <Words>461</Words>
  <Application>Microsoft Office PowerPoint</Application>
  <PresentationFormat>Екран 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   СУДДІВСЬКА ОСВІТА В УКРАЇНІ  2021–2025 РОКИ  </vt:lpstr>
      <vt:lpstr> Використання новітніх форм і методів </vt:lpstr>
      <vt:lpstr> Теми господарської юрисдикції </vt:lpstr>
      <vt:lpstr>Онлайн–тренінги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717</cp:revision>
  <dcterms:created xsi:type="dcterms:W3CDTF">2016-09-21T20:12:43Z</dcterms:created>
  <dcterms:modified xsi:type="dcterms:W3CDTF">2021-11-15T09:36:43Z</dcterms:modified>
</cp:coreProperties>
</file>