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sldIdLst>
    <p:sldId id="402" r:id="rId2"/>
    <p:sldId id="462" r:id="rId3"/>
    <p:sldId id="468" r:id="rId4"/>
    <p:sldId id="467" r:id="rId5"/>
    <p:sldId id="472" r:id="rId6"/>
    <p:sldId id="470" r:id="rId7"/>
    <p:sldId id="463" r:id="rId8"/>
    <p:sldId id="465" r:id="rId9"/>
    <p:sldId id="471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00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048524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УспішнОГО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роходження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дистанційного курсу! </a:t>
            </a:r>
            <a:endParaRPr lang="uk-UA" altLang="uk-UA" sz="4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uk-UA" altLang="uk-UA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9070" y="109893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3" y="3212976"/>
            <a:ext cx="531033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</a:t>
            </a:r>
            <a:r>
              <a:rPr lang="uk-UA" alt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ідкриття дистанційного курсу:</a:t>
            </a:r>
          </a:p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Боротьба з мовою ворожнечі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</a:t>
            </a:r>
          </a:p>
          <a:p>
            <a:pPr algn="ctr"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 листопада  2021 року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779913" y="332656"/>
            <a:ext cx="499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дистанційного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–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новітньої форми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 суддів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1" y="2780928"/>
            <a:ext cx="2880320" cy="397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268760"/>
            <a:ext cx="4501827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2000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Вирішальна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прецедентної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Суду, 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 з метою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uk-UA" sz="2400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803018" cy="37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uk-UA" sz="3200" dirty="0"/>
              <a:t/>
            </a:r>
            <a:br>
              <a:rPr lang="uk-UA" sz="3200" dirty="0"/>
            </a:br>
            <a:r>
              <a:rPr lang="ru-RU" sz="3200" dirty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3941388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набули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дистанційного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та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суддівської освіти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випереджального безперервного характеру, гнучко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реагують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процеси, що відбуваються в Україні та світі. </a:t>
            </a:r>
            <a:endParaRPr lang="en-US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суддівської освіти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адекватно відповідає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 суспільним викликам, а також інтеграційним і глобалізаційним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процесам.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13176"/>
            <a:ext cx="2843808" cy="170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86891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 форм і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151" y="722433"/>
            <a:ext cx="8229600" cy="259228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тематики занять, зокрема,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міждисциплінарних 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міжвідомчих практик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 форм 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більш широке використання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онлайн–занять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стандартизованих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 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 рекомендацій для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" y="3282723"/>
            <a:ext cx="4674276" cy="329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14721"/>
            <a:ext cx="3508540" cy="336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4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78" y="116632"/>
            <a:ext cx="8229600" cy="432048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поширенню мови ворожнечі</a:t>
            </a:r>
            <a:r>
              <a:rPr lang="uk-UA" sz="2000" b="1" dirty="0"/>
              <a:t/>
            </a:r>
            <a:br>
              <a:rPr lang="uk-UA" sz="2000" b="1" dirty="0"/>
            </a:br>
            <a:endParaRPr lang="uk-UA" sz="3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624" y="548680"/>
            <a:ext cx="87129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ворожнечі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 через призму ст. 10 “Свобода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та ст. 17 “Заборона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травня 2021 року проректор Володимир Мазурок провів онлайн–зустріч 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Оленою Бондаренко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представницею Проєкту Ради Європи “Посилення доступу до правосуддя через несудові механізми правового захисту для жертв дискримінації, злочинів на ґрунті ненависті та мови ворожнечі в країнах Східного партнерства”, який є частиною програми “Партнерство заради належного врядування”, що фінансується Європейським Союзом та реалізується Радою Європи та спрямована на зміцнення врядування </a:t>
            </a:r>
            <a:r>
              <a:rPr lang="uk-U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регіоні Східного партнерства.</a:t>
            </a:r>
            <a:endParaRPr lang="uk-UA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sj.gov.ua/images/news/kiev/2021/may/12/12_1_s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41999"/>
            <a:ext cx="3600400" cy="25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39" y="116632"/>
            <a:ext cx="8229600" cy="288032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uk-UA" sz="2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3"/>
            <a:ext cx="8784976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року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онлайн–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дискримінацією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Директорату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DG II Ради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обговорення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дискримінації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ворожнечі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злочинам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межах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“Партнерство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належного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онлайн–зустрічі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обговорення перспектив співпраці Департаменту </a:t>
            </a:r>
            <a:r>
              <a:rPr lang="uk-UA" sz="1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антидискримінації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Європи та Національної школи суддів України щодо організації та проведення дистанційного навчального курсу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українських суддів з питань протидії дискримінації, мові ворожнечі та злочинам на ґрунті ненависті.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7557521" cy="283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09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432048"/>
          </a:xfrm>
        </p:spPr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Департаментом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антидискримінації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51520" y="69269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вересня 2021 року відбулася онлайн–зустріч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Пустовойтової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Закревської,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Котельви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представницями проєкту Ради Європи та Європейського Союзу “Посилення доступу до правосуддя через несудові механізми правового захисту для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дискримінації, злочинів на ґрунті ненависті та мови ворожнечі в країнах Східного партнерства”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Марою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Жеоржеску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Юлією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Скабовською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 обговорено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 Проєкту щодо можливості проведення пілотного дистанційного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курсу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Ради Європи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питань мови ворожнечі, що був адаптований до українського контексту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бази. Цей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пілотний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 допомогти українським суддям краще зрозуміти поняття “мова ворожнечі” та її прояви, дізнатися про європейські правові норми щодо цього питання, а також підготувати їх до вирішення справ, які пов’язані з мовою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ворожнечі.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nsj.gov.ua/images/news/kiev/2021/september/22/collages_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70570"/>
            <a:ext cx="2611810" cy="26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39" y="116632"/>
            <a:ext cx="8229600" cy="432048"/>
          </a:xfrm>
        </p:spPr>
        <p:txBody>
          <a:bodyPr/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</a:t>
            </a:r>
            <a: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25922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у співпраці з Офісом Ради Європи в Україні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проєкту </a:t>
            </a:r>
            <a:r>
              <a:rPr lang="uk-UA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“Стамбульська конвенція: інструмент для посилення боротьби з насильством стосовно жінок та домашнім насильством в Україні”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червня –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16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серпня 2020 року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курс дистанційного навчання для суддів на платформі 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ELP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“Доступ жінок до правосуддя”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отримали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суддів.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червня – 7 серпня 2021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року цей курс дистанційного навчання для суддів успішно пройшли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суддів.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співпраці з </a:t>
            </a:r>
            <a:r>
              <a:rPr lang="uk-UA" sz="18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Ради Європи </a:t>
            </a:r>
            <a:r>
              <a:rPr lang="uk-UA" sz="1800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“Дотримання прав людини в системі кримінальної юстиції України”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було проведено: </a:t>
            </a:r>
          </a:p>
          <a:p>
            <a:pPr marL="0" indent="0" algn="just">
              <a:buNone/>
            </a:pP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жовтня –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2020 року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на курсі для суддів на платформі </a:t>
            </a:r>
            <a:r>
              <a:rPr lang="en-US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“Вступ до статті 5. Право на свободу та особисту недоторканість”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Успішно пройшли навчання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 судді.</a:t>
            </a:r>
            <a:endParaRPr lang="uk-UA" sz="18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листопада – 23 грудня 2021 року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навчання суддів на дистанційному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курсі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ELP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Вступ до статті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Право на свободу та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особисту недоторканість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 дистанційного курсу 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25 слідчих суддів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листопада – 23 грудня 2021 року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проходить навчання 26 суддів та 17 кандидатів на посаду судді  на курсі 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ELP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“Досудове розслідування та ЄКПЛ”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10987</TotalTime>
  <Words>807</Words>
  <Application>Microsoft Office PowerPoint</Application>
  <PresentationFormat>Екран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   СТРАТЕГІЯ РОЗВИТКУ  СУДДІВСЬКОЇ ОСВІТИ В УКРАЇНІ   </vt:lpstr>
      <vt:lpstr> Використання новітніх форм і методів </vt:lpstr>
      <vt:lpstr> Запобігання поширенню мови ворожнечі </vt:lpstr>
      <vt:lpstr> Налагодження співпраці з новим проєктом Ради Європи    </vt:lpstr>
      <vt:lpstr>  Співпраця з Департаментом антидискримінації Ради Європи  </vt:lpstr>
      <vt:lpstr> Співпраця у використанні новітніх форм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758</cp:revision>
  <dcterms:created xsi:type="dcterms:W3CDTF">2016-09-21T20:12:43Z</dcterms:created>
  <dcterms:modified xsi:type="dcterms:W3CDTF">2021-11-17T15:03:20Z</dcterms:modified>
</cp:coreProperties>
</file>